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98" r:id="rId4"/>
    <p:sldId id="296" r:id="rId5"/>
    <p:sldId id="297" r:id="rId6"/>
    <p:sldId id="264" r:id="rId7"/>
    <p:sldId id="262" r:id="rId8"/>
    <p:sldId id="303" r:id="rId9"/>
    <p:sldId id="288" r:id="rId10"/>
    <p:sldId id="293" r:id="rId11"/>
    <p:sldId id="300" r:id="rId12"/>
    <p:sldId id="258" r:id="rId13"/>
    <p:sldId id="294" r:id="rId14"/>
    <p:sldId id="273" r:id="rId15"/>
    <p:sldId id="282" r:id="rId16"/>
    <p:sldId id="290" r:id="rId17"/>
    <p:sldId id="292" r:id="rId18"/>
    <p:sldId id="295" r:id="rId19"/>
    <p:sldId id="301" r:id="rId20"/>
    <p:sldId id="302" r:id="rId21"/>
    <p:sldId id="291" r:id="rId22"/>
    <p:sldId id="287" r:id="rId23"/>
    <p:sldId id="29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7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218D1-743F-4517-B713-AD75F7F2653C}" type="datetimeFigureOut">
              <a:rPr lang="cs-CZ" smtClean="0"/>
              <a:t>26. 9. 2018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CC475-2E81-4A3B-8E35-D4A516E4469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4294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baseline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CC475-2E81-4A3B-8E35-D4A516E44694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8478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CC475-2E81-4A3B-8E35-D4A516E44694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2855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CC475-2E81-4A3B-8E35-D4A516E44694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5297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0F19-36BA-4CDC-A1F7-1E190739944B}" type="datetimeFigureOut">
              <a:rPr lang="cs-CZ" smtClean="0"/>
              <a:t>26. 9. 2018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4246-AF32-452B-8AA8-1D393F789B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9556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0F19-36BA-4CDC-A1F7-1E190739944B}" type="datetimeFigureOut">
              <a:rPr lang="cs-CZ" smtClean="0"/>
              <a:t>26. 9. 2018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4246-AF32-452B-8AA8-1D393F789B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215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0F19-36BA-4CDC-A1F7-1E190739944B}" type="datetimeFigureOut">
              <a:rPr lang="cs-CZ" smtClean="0"/>
              <a:t>26. 9. 2018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4246-AF32-452B-8AA8-1D393F789B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546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0F19-36BA-4CDC-A1F7-1E190739944B}" type="datetimeFigureOut">
              <a:rPr lang="cs-CZ" smtClean="0"/>
              <a:t>26. 9. 2018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4246-AF32-452B-8AA8-1D393F789B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7087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0F19-36BA-4CDC-A1F7-1E190739944B}" type="datetimeFigureOut">
              <a:rPr lang="cs-CZ" smtClean="0"/>
              <a:t>26. 9. 2018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4246-AF32-452B-8AA8-1D393F789B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97453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0F19-36BA-4CDC-A1F7-1E190739944B}" type="datetimeFigureOut">
              <a:rPr lang="cs-CZ" smtClean="0"/>
              <a:t>26. 9. 2018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4246-AF32-452B-8AA8-1D393F789B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348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0F19-36BA-4CDC-A1F7-1E190739944B}" type="datetimeFigureOut">
              <a:rPr lang="cs-CZ" smtClean="0"/>
              <a:t>26. 9. 2018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4246-AF32-452B-8AA8-1D393F789B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8599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0F19-36BA-4CDC-A1F7-1E190739944B}" type="datetimeFigureOut">
              <a:rPr lang="cs-CZ" smtClean="0"/>
              <a:t>26. 9. 2018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4246-AF32-452B-8AA8-1D393F789B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387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0F19-36BA-4CDC-A1F7-1E190739944B}" type="datetimeFigureOut">
              <a:rPr lang="cs-CZ" smtClean="0"/>
              <a:t>26. 9. 2018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4246-AF32-452B-8AA8-1D393F789B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2831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0F19-36BA-4CDC-A1F7-1E190739944B}" type="datetimeFigureOut">
              <a:rPr lang="cs-CZ" smtClean="0"/>
              <a:t>26. 9. 2018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4246-AF32-452B-8AA8-1D393F789B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5316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0F19-36BA-4CDC-A1F7-1E190739944B}" type="datetimeFigureOut">
              <a:rPr lang="cs-CZ" smtClean="0"/>
              <a:t>26. 9. 2018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4246-AF32-452B-8AA8-1D393F789B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263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70F19-36BA-4CDC-A1F7-1E190739944B}" type="datetimeFigureOut">
              <a:rPr lang="cs-CZ" smtClean="0"/>
              <a:t>26. 9. 2018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C4246-AF32-452B-8AA8-1D393F789B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720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142999" y="5286181"/>
            <a:ext cx="6858000" cy="416378"/>
          </a:xfrm>
        </p:spPr>
        <p:txBody>
          <a:bodyPr>
            <a:normAutofit lnSpcReduction="10000"/>
          </a:bodyPr>
          <a:lstStyle/>
          <a:p>
            <a:r>
              <a:rPr lang="cs-CZ" dirty="0"/>
              <a:t>Honza Mára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432707"/>
            <a:ext cx="4895849" cy="44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1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1EAB29-49F2-4652-AA7C-AB1337C9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4D2DD1C-BFE1-4F0A-B506-E88A868AB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48696" y="-2205795"/>
            <a:ext cx="21302663" cy="12558714"/>
          </a:xfrm>
        </p:spPr>
      </p:pic>
    </p:spTree>
    <p:extLst>
      <p:ext uri="{BB962C8B-B14F-4D97-AF65-F5344CB8AC3E}">
        <p14:creationId xmlns:p14="http://schemas.microsoft.com/office/powerpoint/2010/main" val="345149684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4252E0-41AC-4B0D-8EBB-C84D2B85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567BEB1-CAC4-4D0C-8310-85BBF869F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7EB73B9-FBC8-493B-B354-003F81972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18747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Kolejní kluby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07" y="108631"/>
            <a:ext cx="2030267" cy="607952"/>
          </a:xfrm>
          <a:prstGeom prst="rect">
            <a:avLst/>
          </a:prstGeom>
        </p:spPr>
      </p:pic>
      <p:sp>
        <p:nvSpPr>
          <p:cNvPr id="17" name="Zástupný symbol pro obsah 2"/>
          <p:cNvSpPr txBox="1">
            <a:spLocks/>
          </p:cNvSpPr>
          <p:nvPr/>
        </p:nvSpPr>
        <p:spPr>
          <a:xfrm>
            <a:off x="628649" y="1772840"/>
            <a:ext cx="2541231" cy="46910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cs-CZ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14" y="2646493"/>
            <a:ext cx="2324100" cy="643909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47" y="2489668"/>
            <a:ext cx="1561235" cy="957558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321" y="4057305"/>
            <a:ext cx="1947798" cy="973899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29" y="3967574"/>
            <a:ext cx="1301984" cy="1210438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486" y="4246204"/>
            <a:ext cx="2660557" cy="645391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51" y="4104311"/>
            <a:ext cx="1203092" cy="1201461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536" y="2373367"/>
            <a:ext cx="1407556" cy="1200150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46" y="2457592"/>
            <a:ext cx="1409704" cy="83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5F5C98D-41DE-490B-90F3-7C8E7E902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C2A5A62E-A0DF-4339-B2F3-BC3E17A53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097" y="3786731"/>
            <a:ext cx="4606904" cy="307127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09635AD1-7E92-4667-8953-C3148EB4E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67590" cy="3488924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382EE629-D026-452C-96DC-FDA506C4C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81" y="0"/>
            <a:ext cx="5717219" cy="3811479"/>
          </a:xfrm>
          <a:prstGeom prst="rect">
            <a:avLst/>
          </a:prstGeom>
        </p:spPr>
      </p:pic>
      <p:pic>
        <p:nvPicPr>
          <p:cNvPr id="6" name="Zástupný symbol pro obsah 5">
            <a:extLst>
              <a:ext uri="{FF2B5EF4-FFF2-40B4-BE49-F238E27FC236}">
                <a16:creationId xmlns:a16="http://schemas.microsoft.com/office/drawing/2014/main" id="{4D34B023-5F93-489D-8C9A-D768602AB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91956"/>
            <a:ext cx="5047488" cy="3366044"/>
          </a:xfrm>
        </p:spPr>
      </p:pic>
    </p:spTree>
    <p:extLst>
      <p:ext uri="{BB962C8B-B14F-4D97-AF65-F5344CB8AC3E}">
        <p14:creationId xmlns:p14="http://schemas.microsoft.com/office/powerpoint/2010/main" val="2539714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Zájmové kluby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151" y="136063"/>
            <a:ext cx="2030267" cy="607952"/>
          </a:xfrm>
          <a:prstGeom prst="rect">
            <a:avLst/>
          </a:prstGeom>
        </p:spPr>
      </p:pic>
      <p:sp>
        <p:nvSpPr>
          <p:cNvPr id="12" name="Zástupný symbol pro obsah 2"/>
          <p:cNvSpPr txBox="1">
            <a:spLocks/>
          </p:cNvSpPr>
          <p:nvPr/>
        </p:nvSpPr>
        <p:spPr>
          <a:xfrm>
            <a:off x="3310908" y="1788320"/>
            <a:ext cx="2541231" cy="53577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cs-CZ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08" y="2324098"/>
            <a:ext cx="1996019" cy="1097726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54" y="2556168"/>
            <a:ext cx="1981365" cy="531896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946" y="2536968"/>
            <a:ext cx="2129811" cy="500351"/>
          </a:xfrm>
          <a:prstGeom prst="rect">
            <a:avLst/>
          </a:prstGeom>
        </p:spPr>
      </p:pic>
      <p:pic>
        <p:nvPicPr>
          <p:cNvPr id="16" name="Obrázek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596" y="2390751"/>
            <a:ext cx="932439" cy="1060547"/>
          </a:xfrm>
          <a:prstGeom prst="rect">
            <a:avLst/>
          </a:prstGeom>
        </p:spPr>
      </p:pic>
      <p:pic>
        <p:nvPicPr>
          <p:cNvPr id="19" name="Obrázek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3886698"/>
            <a:ext cx="1131738" cy="1166033"/>
          </a:xfrm>
          <a:prstGeom prst="rect">
            <a:avLst/>
          </a:prstGeom>
        </p:spPr>
      </p:pic>
      <p:pic>
        <p:nvPicPr>
          <p:cNvPr id="21" name="Obrázek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54" y="3871467"/>
            <a:ext cx="1094245" cy="1196494"/>
          </a:xfrm>
          <a:prstGeom prst="rect">
            <a:avLst/>
          </a:prstGeom>
        </p:spPr>
      </p:pic>
      <p:pic>
        <p:nvPicPr>
          <p:cNvPr id="23" name="Obrázek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067" y="3871467"/>
            <a:ext cx="1939543" cy="97339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F34005F-5A9A-47DC-9F6B-07674C51B6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159" y="4819144"/>
            <a:ext cx="1416874" cy="530605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BF9AB2B8-1FBE-4A68-B084-046980E494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151" y="4006084"/>
            <a:ext cx="1365307" cy="58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89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Motion origin="layout" path="M -1.66667E-6 1.48148E-6 L 0.00191 0.2134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106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Externí kluby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39" y="26335"/>
            <a:ext cx="2030267" cy="607952"/>
          </a:xfrm>
          <a:prstGeom prst="rect">
            <a:avLst/>
          </a:prstGeom>
        </p:spPr>
      </p:pic>
      <p:sp>
        <p:nvSpPr>
          <p:cNvPr id="12" name="Zástupný symbol pro obsah 2"/>
          <p:cNvSpPr txBox="1">
            <a:spLocks/>
          </p:cNvSpPr>
          <p:nvPr/>
        </p:nvSpPr>
        <p:spPr>
          <a:xfrm>
            <a:off x="6286500" y="1785392"/>
            <a:ext cx="2541231" cy="53577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cs-CZ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3" y="1742844"/>
            <a:ext cx="3430531" cy="1373180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16" y="2029480"/>
            <a:ext cx="2525002" cy="1035763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33" y="3858589"/>
            <a:ext cx="2460511" cy="927579"/>
          </a:xfrm>
          <a:prstGeom prst="rect">
            <a:avLst/>
          </a:prstGeom>
        </p:spPr>
      </p:pic>
      <p:pic>
        <p:nvPicPr>
          <p:cNvPr id="22" name="Obrázek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146" y="3429000"/>
            <a:ext cx="1269317" cy="1470075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10648EDB-8AF4-4E26-8EBC-D77ECEE6CB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17" y="2136320"/>
            <a:ext cx="2697595" cy="2999411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FAD7BE18-0B77-48B6-93B2-18D2C9C58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862" y="5124096"/>
            <a:ext cx="1599705" cy="15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25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Akce začátku roku SU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39" y="26335"/>
            <a:ext cx="2030267" cy="607952"/>
          </a:xfrm>
          <a:prstGeom prst="rect">
            <a:avLst/>
          </a:prstGeom>
        </p:spPr>
      </p:pic>
      <p:sp>
        <p:nvSpPr>
          <p:cNvPr id="18" name="Zástupný symbol pro obsah 2"/>
          <p:cNvSpPr txBox="1">
            <a:spLocks/>
          </p:cNvSpPr>
          <p:nvPr/>
        </p:nvSpPr>
        <p:spPr>
          <a:xfrm>
            <a:off x="628647" y="1772841"/>
            <a:ext cx="6216035" cy="46910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Ahoj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techniko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ástupný symbol pro obsah 2">
            <a:extLst>
              <a:ext uri="{FF2B5EF4-FFF2-40B4-BE49-F238E27FC236}">
                <a16:creationId xmlns:a16="http://schemas.microsoft.com/office/drawing/2014/main" id="{D5E07845-8945-497B-954F-C9E3CD2048F1}"/>
              </a:ext>
            </a:extLst>
          </p:cNvPr>
          <p:cNvSpPr txBox="1">
            <a:spLocks/>
          </p:cNvSpPr>
          <p:nvPr/>
        </p:nvSpPr>
        <p:spPr>
          <a:xfrm>
            <a:off x="628647" y="2403347"/>
            <a:ext cx="7886701" cy="3562351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Soubor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akc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í:</a:t>
            </a:r>
          </a:p>
          <a:p>
            <a:pPr marL="712788" indent="-457200" defTabSz="963613">
              <a:buFont typeface="+mj-lt"/>
              <a:buAutoNum type="arabicPeriod"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Vítejte na ČVUT 2018	</a:t>
            </a:r>
            <a:r>
              <a:rPr 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>1. 10.</a:t>
            </a:r>
          </a:p>
          <a:p>
            <a:pPr marL="712788" indent="-457200" defTabSz="963613">
              <a:buFont typeface="+mj-lt"/>
              <a:buAutoNum type="arabicPeriod"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Akce Prvák		</a:t>
            </a:r>
            <a:r>
              <a:rPr 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>1. – 3. 10.</a:t>
            </a:r>
          </a:p>
          <a:p>
            <a:pPr marL="712788" indent="-457200" defTabSz="963613">
              <a:buFont typeface="+mj-lt"/>
              <a:buAutoNum type="arabicPeriod"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Strahov </a:t>
            </a: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OpenAir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 2018	</a:t>
            </a:r>
            <a:r>
              <a:rPr 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>3. 10.</a:t>
            </a:r>
          </a:p>
          <a:p>
            <a:pPr marL="712788" indent="-457200" defTabSz="963613">
              <a:buFont typeface="+mj-lt"/>
              <a:buAutoNum type="arabicPeriod"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Žij studentský život 2018	</a:t>
            </a:r>
            <a:r>
              <a:rPr 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>9. 10.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Nějaké informace na webu ahojtechniko.cz</a:t>
            </a:r>
          </a:p>
          <a:p>
            <a:pPr marL="0" indent="0"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Více na stejnojmenných FB událostech</a:t>
            </a:r>
          </a:p>
          <a:p>
            <a:pPr marL="255588" indent="0" defTabSz="963613">
              <a:buNone/>
            </a:pPr>
            <a:endParaRPr lang="cs-CZ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68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6081C362-855D-4E0A-A815-D708654E8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1351026"/>
            <a:ext cx="2857500" cy="2857500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Vítejte na ČVUT 2018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39" y="26335"/>
            <a:ext cx="2030267" cy="607952"/>
          </a:xfrm>
          <a:prstGeom prst="rect">
            <a:avLst/>
          </a:prstGeom>
        </p:spPr>
      </p:pic>
      <p:sp>
        <p:nvSpPr>
          <p:cNvPr id="9" name="Zástupný symbol pro obsah 2"/>
          <p:cNvSpPr txBox="1">
            <a:spLocks/>
          </p:cNvSpPr>
          <p:nvPr/>
        </p:nvSpPr>
        <p:spPr>
          <a:xfrm>
            <a:off x="628648" y="2324099"/>
            <a:ext cx="7886701" cy="3562351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~3 500 student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ů</a:t>
            </a:r>
          </a:p>
          <a:p>
            <a:pPr marL="0" indent="0"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Vstup i drinky za studentské ceny &lt;= 100Kč</a:t>
            </a:r>
          </a:p>
        </p:txBody>
      </p:sp>
      <p:sp>
        <p:nvSpPr>
          <p:cNvPr id="18" name="Zástupný symbol pro obsah 2"/>
          <p:cNvSpPr txBox="1">
            <a:spLocks/>
          </p:cNvSpPr>
          <p:nvPr/>
        </p:nvSpPr>
        <p:spPr>
          <a:xfrm>
            <a:off x="628647" y="1772841"/>
            <a:ext cx="5909313" cy="36685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>1. 10. 19:00 Malá sportovní hala Holešovice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FFE7AD9-57FC-4829-8CFC-812F81B5C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64" y="3920555"/>
            <a:ext cx="4183378" cy="277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24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Strahov </a:t>
            </a:r>
            <a:r>
              <a:rPr lang="cs-CZ" sz="32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OpenAir</a:t>
            </a:r>
            <a:r>
              <a:rPr lang="cs-CZ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2018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39" y="26335"/>
            <a:ext cx="2030267" cy="607952"/>
          </a:xfrm>
          <a:prstGeom prst="rect">
            <a:avLst/>
          </a:prstGeom>
        </p:spPr>
      </p:pic>
      <p:sp>
        <p:nvSpPr>
          <p:cNvPr id="9" name="Zástupný symbol pro obsah 2"/>
          <p:cNvSpPr txBox="1">
            <a:spLocks/>
          </p:cNvSpPr>
          <p:nvPr/>
        </p:nvSpPr>
        <p:spPr>
          <a:xfrm>
            <a:off x="628648" y="2324099"/>
            <a:ext cx="7886701" cy="3562351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10 000 účastníků</a:t>
            </a:r>
          </a:p>
          <a:p>
            <a:pPr marL="0" indent="0"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Vstup zdarma</a:t>
            </a:r>
          </a:p>
          <a:p>
            <a:pPr marL="0" indent="0"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UDG, 100 zvířat, </a:t>
            </a: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Hentai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Corporation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, ???</a:t>
            </a:r>
          </a:p>
        </p:txBody>
      </p:sp>
      <p:sp>
        <p:nvSpPr>
          <p:cNvPr id="18" name="Zástupný symbol pro obsah 2"/>
          <p:cNvSpPr txBox="1">
            <a:spLocks/>
          </p:cNvSpPr>
          <p:nvPr/>
        </p:nvSpPr>
        <p:spPr>
          <a:xfrm>
            <a:off x="628647" y="1772841"/>
            <a:ext cx="5909313" cy="36685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>3. 10. 14:00 Koleje Strahov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FB96C0A-464D-4511-873A-2A3432FF3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18" y="1544385"/>
            <a:ext cx="2857500" cy="28575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469DEB07-1386-4CDE-9A9E-9BDC8F772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784" y="4260644"/>
            <a:ext cx="3454146" cy="252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9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F571988A-DB2A-4EC2-8F4D-2C2A2AFB3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06" y="1090174"/>
            <a:ext cx="2857500" cy="2857500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Žij studentský život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39" y="26335"/>
            <a:ext cx="2030267" cy="607952"/>
          </a:xfrm>
          <a:prstGeom prst="rect">
            <a:avLst/>
          </a:prstGeom>
        </p:spPr>
      </p:pic>
      <p:sp>
        <p:nvSpPr>
          <p:cNvPr id="9" name="Zástupný symbol pro obsah 2"/>
          <p:cNvSpPr txBox="1">
            <a:spLocks/>
          </p:cNvSpPr>
          <p:nvPr/>
        </p:nvSpPr>
        <p:spPr>
          <a:xfrm>
            <a:off x="628649" y="2324099"/>
            <a:ext cx="5799584" cy="3562351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Zatím: FIT++, IAESTE ČVUT v Praze, </a:t>
            </a: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eForce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 FEE Prague </a:t>
            </a: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, Kariérní centrum, Silicon </a:t>
            </a: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Hill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, BEST Prague, International Student Club, </a:t>
            </a:r>
          </a:p>
          <a:p>
            <a:pPr marL="0" indent="0">
              <a:buNone/>
            </a:pP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Engineers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 Prague, projekt </a:t>
            </a: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SHerna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indent="0"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Klub Čajovna, Ú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řední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 Knihovna </a:t>
            </a:r>
          </a:p>
          <a:p>
            <a:pPr marL="0" indent="0"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ČVUT, Kampus Dejvice</a:t>
            </a:r>
          </a:p>
          <a:p>
            <a:pPr marL="0" indent="0"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Zástupný symbol pro obsah 2"/>
          <p:cNvSpPr txBox="1">
            <a:spLocks/>
          </p:cNvSpPr>
          <p:nvPr/>
        </p:nvSpPr>
        <p:spPr>
          <a:xfrm>
            <a:off x="628647" y="1772841"/>
            <a:ext cx="5909313" cy="36685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>9. 10. 9:00 –  před NTK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75705602-5CBC-4FE9-8549-25754FC46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72" y="3873216"/>
            <a:ext cx="3760469" cy="248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408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19" y="126919"/>
            <a:ext cx="2030267" cy="607952"/>
          </a:xfrm>
          <a:prstGeom prst="rect">
            <a:avLst/>
          </a:prstGeom>
        </p:spPr>
      </p:pic>
      <p:sp>
        <p:nvSpPr>
          <p:cNvPr id="7" name="Nadpis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pl-PL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Kdo jsem?</a:t>
            </a:r>
            <a:endParaRPr lang="cs-CZ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Zástupný symbol pro obsah 2">
            <a:extLst>
              <a:ext uri="{FF2B5EF4-FFF2-40B4-BE49-F238E27FC236}">
                <a16:creationId xmlns:a16="http://schemas.microsoft.com/office/drawing/2014/main" id="{61EF29F2-C1CB-4228-8B53-D15649383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829" y="973078"/>
            <a:ext cx="1618171" cy="1618171"/>
          </a:xfr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CAE4E1AD-6F75-4440-83F8-7992B028C5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3" y="1502452"/>
            <a:ext cx="7059485" cy="4706323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8461306E-7CB4-4B31-8D9B-16372EFF44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428" y="0"/>
            <a:ext cx="4579144" cy="6858000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7338EA7A-095E-4F13-90EE-7352D7B077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8B820602-EB3B-479F-96F0-9F14B3454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493" y="454342"/>
            <a:ext cx="4429012" cy="6189260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4637F336-7F59-4275-BC82-7D5ADC8F99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80" y="0"/>
            <a:ext cx="4559840" cy="6858000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4750A103-F3B6-43D3-9623-DA05C82C82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2999" y="1500187"/>
            <a:ext cx="6858000" cy="3857625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BAA8A0E8-E7C2-4799-8EA8-8AC836380F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529" y="0"/>
            <a:ext cx="10297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989D51AC-7F5E-4E63-AEA7-9C01BA995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3467634"/>
            <a:ext cx="2857500" cy="2857500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 studenta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39" y="26335"/>
            <a:ext cx="2030267" cy="607952"/>
          </a:xfrm>
          <a:prstGeom prst="rect">
            <a:avLst/>
          </a:prstGeom>
        </p:spPr>
      </p:pic>
      <p:sp>
        <p:nvSpPr>
          <p:cNvPr id="9" name="Zástupný symbol pro obsah 2"/>
          <p:cNvSpPr txBox="1">
            <a:spLocks/>
          </p:cNvSpPr>
          <p:nvPr/>
        </p:nvSpPr>
        <p:spPr>
          <a:xfrm>
            <a:off x="628651" y="1690689"/>
            <a:ext cx="5029200" cy="4207191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C8658EC-0075-4BFA-B945-0DF89C7A1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620" y="1738924"/>
            <a:ext cx="1832760" cy="15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68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39" y="26335"/>
            <a:ext cx="2030267" cy="607952"/>
          </a:xfrm>
          <a:prstGeom prst="rect">
            <a:avLst/>
          </a:prstGeom>
        </p:spPr>
      </p:pic>
      <p:sp>
        <p:nvSpPr>
          <p:cNvPr id="9" name="Zástupný symbol pro obsah 2"/>
          <p:cNvSpPr txBox="1">
            <a:spLocks/>
          </p:cNvSpPr>
          <p:nvPr/>
        </p:nvSpPr>
        <p:spPr>
          <a:xfrm>
            <a:off x="628649" y="1958339"/>
            <a:ext cx="7886701" cy="3562351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Index studenta ČVUT </a:t>
            </a:r>
          </a:p>
          <a:p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Ahoj techniko!</a:t>
            </a:r>
          </a:p>
          <a:p>
            <a:pPr lvl="1"/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Vítej na ČVUT </a:t>
            </a:r>
          </a:p>
          <a:p>
            <a:pPr lvl="1"/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Strahov Open Air</a:t>
            </a:r>
          </a:p>
          <a:p>
            <a:pPr lvl="1"/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Žij studentský život</a:t>
            </a:r>
          </a:p>
          <a:p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Souboj fakult</a:t>
            </a:r>
          </a:p>
          <a:p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Hokejová bitva</a:t>
            </a:r>
          </a:p>
          <a:p>
            <a:r>
              <a:rPr lang="cs-CZ" sz="2400" dirty="0">
                <a:latin typeface="Arial" panose="020B0604020202020204" pitchFamily="34" charset="0"/>
                <a:cs typeface="Arial" panose="020B0604020202020204" pitchFamily="34" charset="0"/>
              </a:rPr>
              <a:t>Studentský ples ČVUT</a:t>
            </a:r>
          </a:p>
        </p:txBody>
      </p:sp>
      <p:sp>
        <p:nvSpPr>
          <p:cNvPr id="6" name="Nadpis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cs-CZ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Projekty Centrály SU ČVUT</a:t>
            </a: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F21C7251-49E5-4A0C-A003-F655B75A2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80779"/>
            <a:ext cx="9144000" cy="51435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6D2260C7-8FFA-4E3F-99AC-1D0038B97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99067"/>
            <a:ext cx="9144000" cy="6054328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EA77DD40-85C8-4706-9EEE-4B06CBD82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7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69268" y="269876"/>
            <a:ext cx="5605464" cy="1325563"/>
          </a:xfrm>
        </p:spPr>
        <p:txBody>
          <a:bodyPr/>
          <a:lstStyle/>
          <a:p>
            <a:r>
              <a:rPr lang="cs-CZ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ty se můžeš přidat!</a:t>
            </a:r>
          </a:p>
        </p:txBody>
      </p:sp>
      <p:sp>
        <p:nvSpPr>
          <p:cNvPr id="4" name="Obdélník 3"/>
          <p:cNvSpPr/>
          <p:nvPr/>
        </p:nvSpPr>
        <p:spPr>
          <a:xfrm>
            <a:off x="1600674" y="5362380"/>
            <a:ext cx="59426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400" b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chcidosu@su.cvut.cz</a:t>
            </a: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46" y="1463850"/>
            <a:ext cx="4049109" cy="3667447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F96312F2-CF07-4CB4-82F7-2F761FF74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" y="294121"/>
            <a:ext cx="726948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0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377ED8-60DD-4A63-9AFA-110F824A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69509CCF-25E3-400C-9248-A67AE561E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8571" cy="6858000"/>
          </a:xfrm>
        </p:spPr>
      </p:pic>
    </p:spTree>
    <p:extLst>
      <p:ext uri="{BB962C8B-B14F-4D97-AF65-F5344CB8AC3E}">
        <p14:creationId xmlns:p14="http://schemas.microsoft.com/office/powerpoint/2010/main" val="100354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07" y="91440"/>
            <a:ext cx="2030267" cy="607952"/>
          </a:xfrm>
          <a:prstGeom prst="rect">
            <a:avLst/>
          </a:prstGeom>
        </p:spPr>
      </p:pic>
      <p:sp>
        <p:nvSpPr>
          <p:cNvPr id="7" name="Nadpis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pl-PL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 je to studentská unie?</a:t>
            </a:r>
            <a:endParaRPr lang="cs-CZ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ástupný symbol pro obsah 2"/>
          <p:cNvSpPr>
            <a:spLocks noGrp="1"/>
          </p:cNvSpPr>
          <p:nvPr>
            <p:ph idx="1"/>
          </p:nvPr>
        </p:nvSpPr>
        <p:spPr>
          <a:xfrm>
            <a:off x="533400" y="2853613"/>
            <a:ext cx="8077200" cy="26518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„NECHŤ PRO VŠECHNA X Z MNOŽINY VŠECH KLUBŮ PŘI ČVUT EXISTUJE PRÁVĚ JEDNA ZASTŘEŠUJÍCÍ, SDRUŽUJÍCÍ A SJEDNOCUJÍCÍ PLATFORMA, PAK PRÁVĚ TUTO PLATFORMU NAZÝVÁME STUDENTSKOU UNIÍ.“</a:t>
            </a:r>
            <a:endParaRPr lang="cs-CZ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53517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1D2F91-16D0-404B-A812-118CAF4A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22C1A3F7-8944-4557-A311-31BFBD73E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151" y="108631"/>
            <a:ext cx="2030267" cy="607952"/>
          </a:xfrm>
          <a:prstGeom prst="rect">
            <a:avLst/>
          </a:prstGeom>
        </p:spPr>
      </p:pic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F64C380-D280-452C-A59B-3248D1537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86" y="443786"/>
            <a:ext cx="5970429" cy="5970429"/>
          </a:xfrm>
        </p:spPr>
      </p:pic>
    </p:spTree>
    <p:extLst>
      <p:ext uri="{BB962C8B-B14F-4D97-AF65-F5344CB8AC3E}">
        <p14:creationId xmlns:p14="http://schemas.microsoft.com/office/powerpoint/2010/main" val="276356063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1D2F91-16D0-404B-A812-118CAF4A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22C1A3F7-8944-4557-A311-31BFBD73E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39" y="26335"/>
            <a:ext cx="2030267" cy="607952"/>
          </a:xfrm>
          <a:prstGeom prst="rect">
            <a:avLst/>
          </a:prstGeom>
        </p:spPr>
      </p:pic>
      <p:pic>
        <p:nvPicPr>
          <p:cNvPr id="8" name="Zástupný symbol pro obsah 7">
            <a:extLst>
              <a:ext uri="{FF2B5EF4-FFF2-40B4-BE49-F238E27FC236}">
                <a16:creationId xmlns:a16="http://schemas.microsoft.com/office/drawing/2014/main" id="{DF35A1B3-CA6F-4744-984A-5250D486A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" y="-11145"/>
            <a:ext cx="9173718" cy="6880289"/>
          </a:xfrm>
        </p:spPr>
      </p:pic>
    </p:spTree>
    <p:extLst>
      <p:ext uri="{BB962C8B-B14F-4D97-AF65-F5344CB8AC3E}">
        <p14:creationId xmlns:p14="http://schemas.microsoft.com/office/powerpoint/2010/main" val="381701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07" y="126919"/>
            <a:ext cx="2030267" cy="607952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52" y="2071498"/>
            <a:ext cx="8211696" cy="2715004"/>
          </a:xfrm>
          <a:prstGeom prst="rect">
            <a:avLst/>
          </a:prstGeom>
        </p:spPr>
      </p:pic>
      <p:sp>
        <p:nvSpPr>
          <p:cNvPr id="16" name="Nadpis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cs-CZ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čeho se skládá SU ČVUT</a:t>
            </a:r>
          </a:p>
        </p:txBody>
      </p:sp>
    </p:spTree>
    <p:extLst>
      <p:ext uri="{BB962C8B-B14F-4D97-AF65-F5344CB8AC3E}">
        <p14:creationId xmlns:p14="http://schemas.microsoft.com/office/powerpoint/2010/main" val="116638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28650" y="1843962"/>
            <a:ext cx="3762375" cy="4675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>Vznik v roce 1998</a:t>
            </a:r>
          </a:p>
          <a:p>
            <a:pPr marL="0" indent="0">
              <a:buNone/>
            </a:pPr>
            <a:endParaRPr lang="cs-CZ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> 8000 členů</a:t>
            </a:r>
          </a:p>
          <a:p>
            <a:pPr marL="0" indent="0">
              <a:buNone/>
            </a:pPr>
            <a:endParaRPr lang="cs-CZ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> 500 aktivních členů</a:t>
            </a:r>
          </a:p>
          <a:p>
            <a:pPr marL="0" indent="0">
              <a:buNone/>
            </a:pPr>
            <a:endParaRPr lang="cs-CZ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>23 studentských klubů</a:t>
            </a:r>
          </a:p>
          <a:p>
            <a:pPr marL="0" indent="0">
              <a:buNone/>
            </a:pPr>
            <a:endParaRPr lang="cs-CZ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>Dobrovolnost</a:t>
            </a:r>
          </a:p>
          <a:p>
            <a:pPr marL="0" indent="0">
              <a:buNone/>
            </a:pPr>
            <a:endParaRPr lang="cs-CZ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>1 zaměstnanec – sekretářka</a:t>
            </a:r>
          </a:p>
          <a:p>
            <a:endParaRPr lang="cs-CZ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Nadpis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pl-PL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Základní data</a:t>
            </a:r>
            <a:endParaRPr lang="cs-CZ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25" y="1569657"/>
            <a:ext cx="4124325" cy="3735573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A7E9CADE-C7AB-4DBC-8FE1-730FEEBAC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006" y="252412"/>
            <a:ext cx="476250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7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696FAB8-4930-4B54-8E62-1448B28F7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404BB0A1-C0FD-4480-BE6A-F69B35EA2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44"/>
            <a:ext cx="9144000" cy="6867144"/>
          </a:xfrm>
        </p:spPr>
      </p:pic>
    </p:spTree>
    <p:extLst>
      <p:ext uri="{BB962C8B-B14F-4D97-AF65-F5344CB8AC3E}">
        <p14:creationId xmlns:p14="http://schemas.microsoft.com/office/powerpoint/2010/main" val="1288880788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čeho se skládá SU ČVUT</a:t>
            </a: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3339484" y="1788319"/>
            <a:ext cx="2484081" cy="535781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b="1" dirty="0">
                <a:latin typeface="Arial" panose="020B0604020202020204" pitchFamily="34" charset="0"/>
                <a:cs typeface="Arial" panose="020B0604020202020204" pitchFamily="34" charset="0"/>
              </a:rPr>
              <a:t>Zájmové kluby</a:t>
            </a:r>
          </a:p>
        </p:txBody>
      </p:sp>
      <p:sp>
        <p:nvSpPr>
          <p:cNvPr id="7" name="Zástupný symbol pro obsah 2"/>
          <p:cNvSpPr txBox="1">
            <a:spLocks/>
          </p:cNvSpPr>
          <p:nvPr/>
        </p:nvSpPr>
        <p:spPr>
          <a:xfrm>
            <a:off x="6286500" y="1788319"/>
            <a:ext cx="2228850" cy="535781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b="1" dirty="0">
                <a:latin typeface="Arial" panose="020B0604020202020204" pitchFamily="34" charset="0"/>
                <a:cs typeface="Arial" panose="020B0604020202020204" pitchFamily="34" charset="0"/>
              </a:rPr>
              <a:t>Externí kluby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75" y="126919"/>
            <a:ext cx="2030267" cy="607952"/>
          </a:xfrm>
          <a:prstGeom prst="rect">
            <a:avLst/>
          </a:prstGeom>
        </p:spPr>
      </p:pic>
      <p:sp>
        <p:nvSpPr>
          <p:cNvPr id="9" name="Zástupný symbol pro obsah 2"/>
          <p:cNvSpPr txBox="1">
            <a:spLocks/>
          </p:cNvSpPr>
          <p:nvPr/>
        </p:nvSpPr>
        <p:spPr>
          <a:xfrm>
            <a:off x="628649" y="2324099"/>
            <a:ext cx="2247900" cy="3562351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Silicon </a:t>
            </a: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Hill</a:t>
            </a: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Pod-O-</a:t>
            </a: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Lee</a:t>
            </a: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Buben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Masařka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Sincoolka</a:t>
            </a: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Hlávkova kolej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Orlík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Fakultní klub BION</a:t>
            </a:r>
          </a:p>
        </p:txBody>
      </p:sp>
      <p:sp>
        <p:nvSpPr>
          <p:cNvPr id="10" name="Zástupný symbol pro obsah 2"/>
          <p:cNvSpPr txBox="1">
            <a:spLocks/>
          </p:cNvSpPr>
          <p:nvPr/>
        </p:nvSpPr>
        <p:spPr>
          <a:xfrm>
            <a:off x="6286500" y="2421730"/>
            <a:ext cx="2228850" cy="3562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IAESTE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International Student Club CTU in Prague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Audiovizuální centrum ČVUT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SPELEO FBMI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RetroHerna</a:t>
            </a: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ástupný symbol pro obsah 2"/>
          <p:cNvSpPr txBox="1">
            <a:spLocks/>
          </p:cNvSpPr>
          <p:nvPr/>
        </p:nvSpPr>
        <p:spPr>
          <a:xfrm>
            <a:off x="3339484" y="2324098"/>
            <a:ext cx="2484081" cy="35623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GALIBI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eFDrive</a:t>
            </a: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STOH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Klub čajovna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Křesťanský klub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2000" dirty="0" err="1">
                <a:latin typeface="Arial" panose="020B0604020202020204" pitchFamily="34" charset="0"/>
                <a:cs typeface="Arial" panose="020B0604020202020204" pitchFamily="34" charset="0"/>
              </a:rPr>
              <a:t>Enginnering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 Student Club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FIT++</a:t>
            </a:r>
          </a:p>
          <a:p>
            <a:pPr marL="0" indent="0"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+/- FEL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Zástupný symbol pro obsah 2"/>
          <p:cNvSpPr txBox="1">
            <a:spLocks/>
          </p:cNvSpPr>
          <p:nvPr/>
        </p:nvSpPr>
        <p:spPr>
          <a:xfrm>
            <a:off x="628649" y="1772840"/>
            <a:ext cx="2541231" cy="46910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600" b="1" dirty="0">
                <a:latin typeface="Arial" panose="020B0604020202020204" pitchFamily="34" charset="0"/>
                <a:cs typeface="Arial" panose="020B0604020202020204" pitchFamily="34" charset="0"/>
              </a:rPr>
              <a:t>Kolejní kluby</a:t>
            </a:r>
          </a:p>
        </p:txBody>
      </p:sp>
    </p:spTree>
    <p:extLst>
      <p:ext uri="{BB962C8B-B14F-4D97-AF65-F5344CB8AC3E}">
        <p14:creationId xmlns:p14="http://schemas.microsoft.com/office/powerpoint/2010/main" val="336108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i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1515</TotalTime>
  <Words>291</Words>
  <Application>Microsoft Office PowerPoint</Application>
  <PresentationFormat>Předvádění na obrazovce (4:3)</PresentationFormat>
  <Paragraphs>85</Paragraphs>
  <Slides>23</Slides>
  <Notes>3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Motiv Office</vt:lpstr>
      <vt:lpstr>Prezentace aplikace PowerPoint</vt:lpstr>
      <vt:lpstr>Kdo jsem?</vt:lpstr>
      <vt:lpstr>Co je to studentská unie?</vt:lpstr>
      <vt:lpstr>Prezentace aplikace PowerPoint</vt:lpstr>
      <vt:lpstr>Prezentace aplikace PowerPoint</vt:lpstr>
      <vt:lpstr>Z čeho se skládá SU ČVUT</vt:lpstr>
      <vt:lpstr>Základní data</vt:lpstr>
      <vt:lpstr>Prezentace aplikace PowerPoint</vt:lpstr>
      <vt:lpstr>Z čeho se skládá SU ČVUT</vt:lpstr>
      <vt:lpstr>Prezentace aplikace PowerPoint</vt:lpstr>
      <vt:lpstr>Prezentace aplikace PowerPoint</vt:lpstr>
      <vt:lpstr>Kolejní kluby</vt:lpstr>
      <vt:lpstr>Prezentace aplikace PowerPoint</vt:lpstr>
      <vt:lpstr>Zájmové kluby</vt:lpstr>
      <vt:lpstr>Externí kluby</vt:lpstr>
      <vt:lpstr>Akce začátku roku SU</vt:lpstr>
      <vt:lpstr>Vítejte na ČVUT 2018</vt:lpstr>
      <vt:lpstr>Strahov OpenAir 2018</vt:lpstr>
      <vt:lpstr>Žij studentský život</vt:lpstr>
      <vt:lpstr>Index studenta</vt:lpstr>
      <vt:lpstr>Projekty Centrály SU ČVUT</vt:lpstr>
      <vt:lpstr>I ty se můžeš přidat!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Studentská unie ČVUT</dc:title>
  <dc:creator>Drabek, Tomas</dc:creator>
  <cp:lastModifiedBy>Jan Mara</cp:lastModifiedBy>
  <cp:revision>100</cp:revision>
  <dcterms:created xsi:type="dcterms:W3CDTF">2017-08-19T13:55:05Z</dcterms:created>
  <dcterms:modified xsi:type="dcterms:W3CDTF">2018-09-26T20:45:28Z</dcterms:modified>
</cp:coreProperties>
</file>